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3" r:id="rId2"/>
    <p:sldId id="262" r:id="rId3"/>
    <p:sldId id="260" r:id="rId4"/>
    <p:sldId id="263" r:id="rId5"/>
    <p:sldId id="264" r:id="rId6"/>
    <p:sldId id="265" r:id="rId7"/>
    <p:sldId id="266" r:id="rId8"/>
    <p:sldId id="267" r:id="rId9"/>
    <p:sldId id="269" r:id="rId10"/>
    <p:sldId id="275" r:id="rId11"/>
    <p:sldId id="271" r:id="rId12"/>
    <p:sldId id="268" r:id="rId13"/>
    <p:sldId id="274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25CF-9760-4698-83D4-BBB20D443753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152AA-B07C-4D80-B3BC-96D13066EE08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844D-9DE7-4E43-B38F-8B1DBF22FCEC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5BF1-D34E-43C1-92A2-CBF69697E7AD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9406-6109-47CB-BB73-E26FE0979F18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049A-CD02-46D3-98FD-ECA3A0EE12AB}" type="datetime1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8E1C-017B-4201-97CA-115AA38DF3DF}" type="datetime1">
              <a:rPr lang="en-US" smtClean="0"/>
              <a:t>12/2/2013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4B1C-1526-4FE8-B0FF-296DB51F31A1}" type="datetime1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421CE-918F-4C00-B569-7CED4EAB1ECD}" type="datetime1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5AF24-E08F-4CA1-A8F2-B5ADD287E987}" type="datetime1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B6559-01BC-4182-81CB-F30A64575C40}" type="datetime1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BDF1D-1411-4A79-A9C4-E4BEB4DBC858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58975"/>
            <a:ext cx="9144000" cy="13176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FNAL-FTBF Beam Test Preliminary Results from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UVa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124200"/>
            <a:ext cx="9144000" cy="7620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en-US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K. </a:t>
            </a:r>
            <a:r>
              <a:rPr lang="en-US" sz="20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Gnanvo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N.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Liyanage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V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Nelyubin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C.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Gu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Y.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Zhao, X.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Bai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7945-F2FE-4390-8780-84311E26C76A}" type="datetime1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Cosmic data</a:t>
            </a:r>
            <a:r>
              <a:rPr lang="en-US" sz="2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4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EIC-</a:t>
            </a:r>
            <a:r>
              <a:rPr lang="en-US" sz="2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SoLID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6200" y="1422975"/>
            <a:ext cx="8991600" cy="4977825"/>
            <a:chOff x="1111669" y="531870"/>
            <a:chExt cx="7315200" cy="594513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669" y="531870"/>
              <a:ext cx="7315200" cy="5945130"/>
            </a:xfrm>
            <a:prstGeom prst="rect">
              <a:avLst/>
            </a:prstGeom>
          </p:spPr>
        </p:pic>
        <p:sp>
          <p:nvSpPr>
            <p:cNvPr id="2" name="Trapezoid 1"/>
            <p:cNvSpPr/>
            <p:nvPr/>
          </p:nvSpPr>
          <p:spPr>
            <a:xfrm rot="16200000">
              <a:off x="2500097" y="1057823"/>
              <a:ext cx="4480561" cy="4901674"/>
            </a:xfrm>
            <a:prstGeom prst="trapezoid">
              <a:avLst>
                <a:gd name="adj" fmla="val 25263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14400" y="609600"/>
            <a:ext cx="6634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Mapping working better now !!!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fld id="{32F9C7F9-C563-49B6-B7DA-8AEDA0D628D7}" type="datetime1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EIC weekly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DB0E36C9-3AF3-4F25-819E-BE7B4BF519E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3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62000"/>
            <a:ext cx="3017519" cy="2743200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240" y="762000"/>
            <a:ext cx="3017519" cy="2743200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170" y="3581400"/>
            <a:ext cx="3017519" cy="27432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1400"/>
            <a:ext cx="3375379" cy="2743200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762000"/>
            <a:ext cx="3017519" cy="2743200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3581400"/>
            <a:ext cx="3017519" cy="27432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65759" y="1066800"/>
            <a:ext cx="15916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X / Y charge sharing = </a:t>
            </a:r>
            <a:r>
              <a:rPr lang="en-US" dirty="0" smtClean="0">
                <a:solidFill>
                  <a:srgbClr val="FF0000"/>
                </a:solidFill>
              </a:rPr>
              <a:t>1.06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39000" y="43935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Y-cluster size dist. = </a:t>
            </a:r>
            <a:r>
              <a:rPr lang="en-US" sz="2000" dirty="0" smtClean="0">
                <a:solidFill>
                  <a:srgbClr val="FF0000"/>
                </a:solidFill>
              </a:rPr>
              <a:t>2.65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39000" y="18288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X-cluster size dist. = </a:t>
            </a:r>
            <a:r>
              <a:rPr lang="en-US" sz="2000" dirty="0" smtClean="0">
                <a:solidFill>
                  <a:srgbClr val="FF0000"/>
                </a:solidFill>
              </a:rPr>
              <a:t>3.15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1000" y="4414098"/>
            <a:ext cx="1820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X / Y charge sharing = </a:t>
            </a:r>
            <a:r>
              <a:rPr lang="en-US" dirty="0" smtClean="0">
                <a:solidFill>
                  <a:srgbClr val="FF0000"/>
                </a:solidFill>
              </a:rPr>
              <a:t>1.06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Cosmic data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UVa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Dec. 2013):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EIC-</a:t>
            </a:r>
            <a:r>
              <a:rPr lang="en-US" sz="2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SoLID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8600" y="43935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Top-cluster charge dist.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31673" y="1828800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Bottom-cluster charge </a:t>
            </a:r>
            <a:r>
              <a:rPr lang="en-US" sz="2000" dirty="0" err="1" smtClean="0">
                <a:solidFill>
                  <a:srgbClr val="FF0000"/>
                </a:solidFill>
              </a:rPr>
              <a:t>dist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1D57C-4BEE-44FB-BAE4-D22993CAB2BC}" type="datetime1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47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Charge sharing conundrum with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SBS1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1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" y="381000"/>
            <a:ext cx="4100286" cy="3157728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542544"/>
            <a:ext cx="4114800" cy="31577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06836" y="2980944"/>
            <a:ext cx="14446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X / Y = 2.24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86409" y="2973741"/>
            <a:ext cx="14701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X / Y = </a:t>
            </a:r>
            <a:r>
              <a:rPr lang="en-US" dirty="0" smtClean="0">
                <a:solidFill>
                  <a:srgbClr val="FF0000"/>
                </a:solidFill>
              </a:rPr>
              <a:t>1.81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1" name="Picture 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500735"/>
            <a:ext cx="4114800" cy="3157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2187466" y="6062472"/>
            <a:ext cx="14701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X / Y = 1.34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00177" y="923544"/>
            <a:ext cx="2233905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FNAL 120 </a:t>
            </a:r>
            <a:r>
              <a:rPr lang="en-US" sz="1400" dirty="0" err="1" smtClean="0">
                <a:solidFill>
                  <a:srgbClr val="FF0000"/>
                </a:solidFill>
              </a:rPr>
              <a:t>GeV</a:t>
            </a:r>
            <a:r>
              <a:rPr lang="en-US" sz="1400" dirty="0" smtClean="0">
                <a:solidFill>
                  <a:srgbClr val="FF0000"/>
                </a:solidFill>
              </a:rPr>
              <a:t> Protons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APV25: 3 Time Samples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SBS1 HV = 4kV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4143" y="958334"/>
            <a:ext cx="2233905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FNAL: 25 </a:t>
            </a:r>
            <a:r>
              <a:rPr lang="en-US" sz="1400" dirty="0" err="1" smtClean="0">
                <a:solidFill>
                  <a:srgbClr val="FF0000"/>
                </a:solidFill>
              </a:rPr>
              <a:t>GeV</a:t>
            </a:r>
            <a:r>
              <a:rPr lang="en-US" sz="1400" dirty="0" smtClean="0">
                <a:solidFill>
                  <a:srgbClr val="FF0000"/>
                </a:solidFill>
              </a:rPr>
              <a:t> Hadrons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APV25: 9 Time Samples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SBS1: HV = 4.1 kV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0358" y="4120741"/>
            <a:ext cx="210769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rgbClr val="FF0000"/>
                </a:solidFill>
              </a:rPr>
              <a:t>UVa</a:t>
            </a:r>
            <a:r>
              <a:rPr lang="en-US" sz="1400" dirty="0" smtClean="0">
                <a:solidFill>
                  <a:srgbClr val="FF0000"/>
                </a:solidFill>
              </a:rPr>
              <a:t> Lab: Cosmic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APV25: 6 Time Samples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SBS1 HV = 4.2 kV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5401" y="4953000"/>
            <a:ext cx="3962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Gas flow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Gas pressure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Particle rate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Electronics ?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98474" y="4495800"/>
            <a:ext cx="3064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Possible candidates: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05400" y="3925669"/>
            <a:ext cx="3200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Big variation of the charge sharing for different data taking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181600" y="6096000"/>
            <a:ext cx="3064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Under investigation</a:t>
            </a:r>
            <a:endParaRPr lang="en-US" sz="2400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3C77-CD8C-47B8-B59B-B9B3736341C7}" type="datetime1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9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Summary and To do List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1295400"/>
            <a:ext cx="91440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Ongoing analysis of the data form the beam test at FNAL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data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very good for all chambers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issues with charge sharing with the SBS1 chamber to be understood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EIC-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SoLID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chamber working very well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mapping puzzle needed to be sorted out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Nice position correlation plots from the trackers  small divergence of the beam from multiple scattering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</a:pP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do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Study of the spatial resolution of SBS and EIC-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SoLID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chambers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Need to understand the charge sharing variation </a:t>
            </a: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Get results ready for publication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76F2-6148-4FF6-A083-C697C80E7C6E}" type="datetime1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8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Proposal for next roun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 of funding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0" y="1295400"/>
            <a:ext cx="91440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Built a new prototype EIC-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SoLID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new ideas to improve the performances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Chamber to be bigger than current prototype ~ new chamber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ize 1.2 m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wider frame and less spacers inside the chamber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idea for the readout  strips with all connection to the top part of the R/O board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avoid FE card on the bottom part  because of radiation dose concern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Optimize strip size to minimize the occupancy concern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Simplify the readout mapping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 would request ~ 20K$ </a:t>
            </a: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C463-5B1A-49D5-840F-D9B25117A0F5}" type="datetime1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1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UVa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&amp; Florida tech FNAL Test Beam Setup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430783" y="739240"/>
            <a:ext cx="8408417" cy="5486400"/>
            <a:chOff x="468467" y="739240"/>
            <a:chExt cx="9144000" cy="596636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76" r="3030" b="5761"/>
            <a:stretch/>
          </p:blipFill>
          <p:spPr>
            <a:xfrm>
              <a:off x="468467" y="739240"/>
              <a:ext cx="9144000" cy="5966360"/>
            </a:xfrm>
            <a:prstGeom prst="rect">
              <a:avLst/>
            </a:prstGeom>
          </p:spPr>
        </p:pic>
        <p:sp>
          <p:nvSpPr>
            <p:cNvPr id="9" name="TextBox 8"/>
            <p:cNvSpPr txBox="1">
              <a:spLocks noChangeAspect="1"/>
            </p:cNvSpPr>
            <p:nvPr/>
          </p:nvSpPr>
          <p:spPr>
            <a:xfrm>
              <a:off x="5220563" y="1999893"/>
              <a:ext cx="65113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SBS1</a:t>
              </a:r>
              <a:endParaRPr lang="en-US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>
              <a:spLocks noChangeAspect="1"/>
            </p:cNvSpPr>
            <p:nvPr/>
          </p:nvSpPr>
          <p:spPr>
            <a:xfrm>
              <a:off x="8049800" y="2286000"/>
              <a:ext cx="65113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SBS2</a:t>
              </a:r>
              <a:endParaRPr lang="en-US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>
              <a:spLocks noChangeAspect="1"/>
            </p:cNvSpPr>
            <p:nvPr/>
          </p:nvSpPr>
          <p:spPr>
            <a:xfrm>
              <a:off x="6207777" y="2328446"/>
              <a:ext cx="114165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EIC-</a:t>
              </a:r>
              <a:r>
                <a:rPr lang="en-US" sz="1600" dirty="0" err="1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SoLID</a:t>
              </a:r>
              <a:endPara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>
              <a:spLocks noChangeAspect="1"/>
            </p:cNvSpPr>
            <p:nvPr/>
          </p:nvSpPr>
          <p:spPr>
            <a:xfrm rot="16200000">
              <a:off x="228229" y="3726803"/>
              <a:ext cx="99726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Tracker</a:t>
              </a:r>
              <a:r>
                <a:rPr lang="en-US" sz="16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>
              <a:spLocks noChangeAspect="1"/>
            </p:cNvSpPr>
            <p:nvPr/>
          </p:nvSpPr>
          <p:spPr>
            <a:xfrm rot="16200000">
              <a:off x="4205802" y="3481073"/>
              <a:ext cx="99726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Tracker</a:t>
              </a:r>
              <a:r>
                <a:rPr lang="en-US" sz="16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>
              <a:spLocks noChangeAspect="1"/>
            </p:cNvSpPr>
            <p:nvPr/>
          </p:nvSpPr>
          <p:spPr>
            <a:xfrm rot="16200000">
              <a:off x="8846305" y="3504208"/>
              <a:ext cx="99726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Tracker</a:t>
              </a:r>
              <a:r>
                <a:rPr lang="en-US" sz="16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DDD7F-F9BC-4599-8A62-90A7FAE27E59}" type="datetime1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7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3800"/>
            <a:ext cx="3017520" cy="2743200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3733800"/>
            <a:ext cx="3017520" cy="2743200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240" y="3733800"/>
            <a:ext cx="3017520" cy="2743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120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Protons Beam: 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Position scan of SBS1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563880"/>
            <a:ext cx="3657600" cy="301752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563880"/>
            <a:ext cx="3657600" cy="301752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930259" y="274320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SBS2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72659" y="274320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SBS1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14890" y="4267200"/>
            <a:ext cx="112505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Tracker 2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43090" y="4267200"/>
            <a:ext cx="112505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Tracker 1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3400" y="4267200"/>
            <a:ext cx="112505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Tracker 0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0" y="1568440"/>
            <a:ext cx="20574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positions on SBS1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kEvts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posiiton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APV25 time samples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DAQ rate ~ 400 Hz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98DE-AA2E-4812-A425-A946E41FE65D}" type="datetime1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6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8133"/>
            <a:ext cx="4572000" cy="2743200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78133"/>
            <a:ext cx="4572000" cy="2743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120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Protons Beam: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Position correlation of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 small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trackers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1400"/>
            <a:ext cx="4572000" cy="2743200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81400"/>
            <a:ext cx="4572000" cy="2743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1328" y="1159133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05400" y="1159133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0" y="452735"/>
            <a:ext cx="3122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Tracker0 vs. Tracker1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1657" y="4202668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5729" y="4202668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28329" y="3424535"/>
            <a:ext cx="3122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Tracker0 vs. Tracker2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52800" y="5036403"/>
            <a:ext cx="289560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divergence and scattering effect on the correlation plots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F8378-351E-433A-A4FD-907B6CA888DA}" type="datetime1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0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609600"/>
            <a:ext cx="3017520" cy="2743200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39" y="609600"/>
            <a:ext cx="3017520" cy="2743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120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Protons Beam: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SBS1 correlation of the trackers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748" y="3557155"/>
            <a:ext cx="3017520" cy="27432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83" y="3557155"/>
            <a:ext cx="3017520" cy="2743200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279" y="609600"/>
            <a:ext cx="3017520" cy="2743200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279" y="3557155"/>
            <a:ext cx="3017520" cy="27432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37158" y="1106269"/>
            <a:ext cx="1820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X / Y charge sharing = 2.24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62799" y="4514671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Y-cluster size dist. = 2.85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62799" y="14478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X-cluster size dist. = 3.16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4799" y="4535269"/>
            <a:ext cx="1820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X / Y charge sharing = 2.24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62399" y="4286071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Y-cluster </a:t>
            </a:r>
            <a:r>
              <a:rPr lang="en-US" sz="2000" dirty="0" smtClean="0">
                <a:solidFill>
                  <a:srgbClr val="FF0000"/>
                </a:solidFill>
              </a:rPr>
              <a:t>charge dist.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399" y="12192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X-cluster </a:t>
            </a:r>
            <a:r>
              <a:rPr lang="en-US" sz="2000" dirty="0" smtClean="0">
                <a:solidFill>
                  <a:srgbClr val="FF0000"/>
                </a:solidFill>
              </a:rPr>
              <a:t>charge </a:t>
            </a:r>
            <a:r>
              <a:rPr lang="en-US" sz="2000" dirty="0" err="1" smtClean="0">
                <a:solidFill>
                  <a:srgbClr val="FF0000"/>
                </a:solidFill>
              </a:rPr>
              <a:t>dist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9628E-DEE9-46F9-B57A-FFF72DC7A312}" type="datetime1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8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72235"/>
            <a:ext cx="3017520" cy="2452365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3872235"/>
            <a:ext cx="3017520" cy="2452365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240" y="3872235"/>
            <a:ext cx="3017520" cy="245236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Hadrons Beam: 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Position scan of SBS1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486915"/>
            <a:ext cx="3657600" cy="301752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87680"/>
            <a:ext cx="3657600" cy="30175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30259" y="236220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SBS1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72659" y="236220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SBS1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61748" y="5688908"/>
            <a:ext cx="112505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Tracker 2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89948" y="5688908"/>
            <a:ext cx="112505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Tracker 1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80258" y="5688908"/>
            <a:ext cx="112505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Tracker 0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473875"/>
            <a:ext cx="20574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positions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kEvts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position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APV25 time samples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DAQ rate ~ 100 Hz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38800" y="411480"/>
            <a:ext cx="350520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“mean”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ADC counts = Ʃ</a:t>
            </a:r>
            <a:r>
              <a:rPr lang="en-US" sz="16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 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ADC / N</a:t>
            </a:r>
            <a:r>
              <a:rPr lang="en-US" sz="16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Hits</a:t>
            </a:r>
            <a:endParaRPr lang="en-US" sz="1600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7DBF6-0243-4C82-BC3D-58B158D98120}" type="datetime1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2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4572000" cy="2743200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62000"/>
            <a:ext cx="4572000" cy="2743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Hadrons Beam: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Position </a:t>
            </a:r>
            <a:r>
              <a:rPr lang="en-US" sz="24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orrelation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small trackers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6710"/>
            <a:ext cx="4572000" cy="2743200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76710"/>
            <a:ext cx="4572000" cy="2743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1328" y="945178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05400" y="945178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0" y="514290"/>
            <a:ext cx="3122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Tracker0 vs. Tracker1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1328" y="4069378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05400" y="4069378"/>
            <a:ext cx="243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Y-coordinates</a:t>
            </a:r>
            <a:endParaRPr lang="en-US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0" y="3486090"/>
            <a:ext cx="3122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Tracker0 vs. Tracker2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19400" y="5257800"/>
            <a:ext cx="320040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particle:  divergence more pronounced than proton beam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DD45-1096-47CE-96C0-9D6651C3D822}" type="datetime1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7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9600"/>
            <a:ext cx="3017519" cy="2743200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240" y="609600"/>
            <a:ext cx="3017519" cy="2743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120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Protons Beam: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SBS1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49" y="3557155"/>
            <a:ext cx="3017519" cy="2743200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7155"/>
            <a:ext cx="3017520" cy="2743200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609600"/>
            <a:ext cx="3017519" cy="2743200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3557155"/>
            <a:ext cx="3017519" cy="27432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65759" y="884653"/>
            <a:ext cx="15916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X / Y charge sharing = </a:t>
            </a:r>
            <a:r>
              <a:rPr lang="en-US" dirty="0" smtClean="0">
                <a:solidFill>
                  <a:srgbClr val="FF0000"/>
                </a:solidFill>
              </a:rPr>
              <a:t>1.81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39000" y="4369255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Y-cluster size dist. = </a:t>
            </a:r>
            <a:r>
              <a:rPr lang="en-US" sz="2000" dirty="0" smtClean="0">
                <a:solidFill>
                  <a:srgbClr val="FF0000"/>
                </a:solidFill>
              </a:rPr>
              <a:t>3.15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39000" y="1302384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X-cluster size dist. = </a:t>
            </a:r>
            <a:r>
              <a:rPr lang="en-US" sz="2000" dirty="0" smtClean="0">
                <a:solidFill>
                  <a:srgbClr val="FF0000"/>
                </a:solidFill>
              </a:rPr>
              <a:t>3.32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1000" y="4389853"/>
            <a:ext cx="1820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X / Y charge sharing = </a:t>
            </a:r>
            <a:r>
              <a:rPr lang="en-US" dirty="0" smtClean="0">
                <a:solidFill>
                  <a:srgbClr val="FF0000"/>
                </a:solidFill>
              </a:rPr>
              <a:t>1.81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38600" y="4369255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Y-cluster </a:t>
            </a:r>
            <a:r>
              <a:rPr lang="en-US" sz="2000" dirty="0" smtClean="0">
                <a:solidFill>
                  <a:srgbClr val="FF0000"/>
                </a:solidFill>
              </a:rPr>
              <a:t>charge dist.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8600" y="1302384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X-cluster </a:t>
            </a:r>
            <a:r>
              <a:rPr lang="en-US" sz="2000" dirty="0" smtClean="0">
                <a:solidFill>
                  <a:srgbClr val="FF0000"/>
                </a:solidFill>
              </a:rPr>
              <a:t>charge </a:t>
            </a:r>
            <a:r>
              <a:rPr lang="en-US" sz="2000" dirty="0" err="1" smtClean="0">
                <a:solidFill>
                  <a:srgbClr val="FF0000"/>
                </a:solidFill>
              </a:rPr>
              <a:t>dist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FD0B-C560-4147-862A-CF55ADE9E6E7}" type="datetime1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EIC weekly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7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hadrons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Beam: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EIC-</a:t>
            </a:r>
            <a:r>
              <a:rPr lang="en-US" sz="2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SoLID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Position Scan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437090" y="609600"/>
            <a:ext cx="5049310" cy="3007145"/>
            <a:chOff x="228600" y="1047320"/>
            <a:chExt cx="6705600" cy="544576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04" b="4162"/>
            <a:stretch/>
          </p:blipFill>
          <p:spPr>
            <a:xfrm>
              <a:off x="228600" y="1047320"/>
              <a:ext cx="6705600" cy="5445760"/>
            </a:xfrm>
            <a:prstGeom prst="rect">
              <a:avLst/>
            </a:prstGeom>
          </p:spPr>
        </p:pic>
        <p:sp>
          <p:nvSpPr>
            <p:cNvPr id="2" name="Trapezoid 1"/>
            <p:cNvSpPr/>
            <p:nvPr/>
          </p:nvSpPr>
          <p:spPr>
            <a:xfrm rot="16200000">
              <a:off x="2393142" y="2556163"/>
              <a:ext cx="2286000" cy="2549236"/>
            </a:xfrm>
            <a:prstGeom prst="trapezoid">
              <a:avLst>
                <a:gd name="adj" fmla="val 25606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38200" y="914400"/>
            <a:ext cx="3291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Mapping still in progress but chamber is working very well</a:t>
            </a:r>
            <a:endParaRPr lang="en-US" sz="1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0" y="492545"/>
            <a:ext cx="3302000" cy="2971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96200" y="2362200"/>
            <a:ext cx="76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SBS1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36531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Cosmic data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2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24635"/>
            <a:ext cx="4572000" cy="2452365"/>
          </a:xfrm>
          <a:prstGeom prst="rect">
            <a:avLst/>
          </a:prstGeom>
        </p:spPr>
      </p:pic>
      <p:pic>
        <p:nvPicPr>
          <p:cNvPr id="29" name="Picture 28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17708"/>
            <a:ext cx="4572000" cy="245236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402" y="3606225"/>
            <a:ext cx="3728398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Strip occupancy in top and bottom</a:t>
            </a:r>
          </a:p>
          <a:p>
            <a:r>
              <a:rPr lang="en-US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 </a:t>
            </a:r>
            <a:r>
              <a:rPr lang="en-US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All the HV sector are working fine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041900" y="6248400"/>
            <a:ext cx="265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Top strips occupancy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84300" y="5872141"/>
            <a:ext cx="265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Bottom strips occupancy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fld id="{32F9C7F9-C563-49B6-B7DA-8AEDA0D628D7}" type="datetime1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EIC weekly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DB0E36C9-3AF3-4F25-819E-BE7B4BF519E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2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1181</TotalTime>
  <Words>692</Words>
  <Application>Microsoft Office PowerPoint</Application>
  <PresentationFormat>On-screen Show (4:3)</PresentationFormat>
  <Paragraphs>161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FNAL-FTBF Beam Test Preliminary Results from UVa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kgnanvo</cp:lastModifiedBy>
  <cp:revision>119</cp:revision>
  <dcterms:created xsi:type="dcterms:W3CDTF">2013-04-08T15:33:27Z</dcterms:created>
  <dcterms:modified xsi:type="dcterms:W3CDTF">2013-12-02T20:28:01Z</dcterms:modified>
</cp:coreProperties>
</file>